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23749000" cy="16802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viewProps" Target="view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theme" Target="theme/theme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8" Type="http://schemas.openxmlformats.org/officeDocument/2006/relationships/image" Target="../media/image1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9" Type="http://schemas.openxmlformats.org/officeDocument/2006/relationships/image" Target="../media/image19.png"/><Relationship Id="rId20" Type="http://schemas.openxmlformats.org/officeDocument/2006/relationships/image" Target="../media/image2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1" Type="http://schemas.openxmlformats.org/officeDocument/2006/relationships/image" Target="../media/image21.png"/><Relationship Id="rId22" Type="http://schemas.openxmlformats.org/officeDocument/2006/relationships/image" Target="../media/image22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23.png"/><Relationship Id="rId24" Type="http://schemas.openxmlformats.org/officeDocument/2006/relationships/image" Target="../media/image24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5" Type="http://schemas.openxmlformats.org/officeDocument/2006/relationships/image" Target="../media/image25.png"/><Relationship Id="rId26" Type="http://schemas.openxmlformats.org/officeDocument/2006/relationships/image" Target="../media/image2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7" Type="http://schemas.openxmlformats.org/officeDocument/2006/relationships/image" Target="../media/image27.png"/><Relationship Id="rId28" Type="http://schemas.openxmlformats.org/officeDocument/2006/relationships/image" Target="../media/image2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9" Type="http://schemas.openxmlformats.org/officeDocument/2006/relationships/image" Target="../media/image29.png"/><Relationship Id="rId30" Type="http://schemas.openxmlformats.org/officeDocument/2006/relationships/image" Target="../media/image3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1" Type="http://schemas.openxmlformats.org/officeDocument/2006/relationships/image" Target="../media/image31.png"/><Relationship Id="rId32" Type="http://schemas.openxmlformats.org/officeDocument/2006/relationships/image" Target="../media/image3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3" Type="http://schemas.openxmlformats.org/officeDocument/2006/relationships/image" Target="../media/image33.png"/><Relationship Id="rId34" Type="http://schemas.openxmlformats.org/officeDocument/2006/relationships/image" Target="../media/image3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5" Type="http://schemas.openxmlformats.org/officeDocument/2006/relationships/image" Target="../media/image35.png"/><Relationship Id="rId36" Type="http://schemas.openxmlformats.org/officeDocument/2006/relationships/image" Target="../media/image3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37.png"/><Relationship Id="rId38" Type="http://schemas.openxmlformats.org/officeDocument/2006/relationships/image" Target="../media/image38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39" Type="http://schemas.openxmlformats.org/officeDocument/2006/relationships/image" Target="../media/image39.png"/><Relationship Id="rId40" Type="http://schemas.openxmlformats.org/officeDocument/2006/relationships/image" Target="../media/image40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1" Type="http://schemas.openxmlformats.org/officeDocument/2006/relationships/image" Target="../media/image41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2" Type="http://schemas.openxmlformats.org/officeDocument/2006/relationships/image" Target="../media/image42.png"/><Relationship Id="rId43" Type="http://schemas.openxmlformats.org/officeDocument/2006/relationships/image" Target="../media/image4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4" Type="http://schemas.openxmlformats.org/officeDocument/2006/relationships/image" Target="../media/image44.png"/><Relationship Id="rId45" Type="http://schemas.openxmlformats.org/officeDocument/2006/relationships/image" Target="../media/image4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6" Type="http://schemas.openxmlformats.org/officeDocument/2006/relationships/image" Target="../media/image46.png"/><Relationship Id="rId47" Type="http://schemas.openxmlformats.org/officeDocument/2006/relationships/image" Target="../media/image4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8" Type="http://schemas.openxmlformats.org/officeDocument/2006/relationships/image" Target="../media/image48.png"/><Relationship Id="rId49" Type="http://schemas.openxmlformats.org/officeDocument/2006/relationships/image" Target="../media/image49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0" Type="http://schemas.openxmlformats.org/officeDocument/2006/relationships/image" Target="../media/image50.png"/><Relationship Id="rId51" Type="http://schemas.openxmlformats.org/officeDocument/2006/relationships/image" Target="../media/image51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2" Type="http://schemas.openxmlformats.org/officeDocument/2006/relationships/image" Target="../media/image52.png"/><Relationship Id="rId53" Type="http://schemas.openxmlformats.org/officeDocument/2006/relationships/image" Target="../media/image5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4" Type="http://schemas.openxmlformats.org/officeDocument/2006/relationships/image" Target="../media/image54.png"/><Relationship Id="rId55" Type="http://schemas.openxmlformats.org/officeDocument/2006/relationships/image" Target="../media/image55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6" Type="http://schemas.openxmlformats.org/officeDocument/2006/relationships/image" Target="../media/image56.png"/><Relationship Id="rId57" Type="http://schemas.openxmlformats.org/officeDocument/2006/relationships/image" Target="../media/image57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8" Type="http://schemas.openxmlformats.org/officeDocument/2006/relationships/image" Target="../media/image58.png"/><Relationship Id="rId59" Type="http://schemas.openxmlformats.org/officeDocument/2006/relationships/image" Target="../media/image5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60" Type="http://schemas.openxmlformats.org/officeDocument/2006/relationships/image" Target="../media/image60.png"/><Relationship Id="rId61" Type="http://schemas.openxmlformats.org/officeDocument/2006/relationships/image" Target="../media/image61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62" Type="http://schemas.openxmlformats.org/officeDocument/2006/relationships/image" Target="../media/image62.png"/><Relationship Id="rId63" Type="http://schemas.openxmlformats.org/officeDocument/2006/relationships/image" Target="../media/image6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64" Type="http://schemas.openxmlformats.org/officeDocument/2006/relationships/image" Target="../media/image64.png"/><Relationship Id="rId65" Type="http://schemas.openxmlformats.org/officeDocument/2006/relationships/image" Target="../media/image6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66" Type="http://schemas.openxmlformats.org/officeDocument/2006/relationships/image" Target="../media/image66.png"/><Relationship Id="rId67" Type="http://schemas.openxmlformats.org/officeDocument/2006/relationships/image" Target="../media/image67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68" Type="http://schemas.openxmlformats.org/officeDocument/2006/relationships/image" Target="../media/image68.png"/><Relationship Id="rId69" Type="http://schemas.openxmlformats.org/officeDocument/2006/relationships/image" Target="../media/image69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0" Type="http://schemas.openxmlformats.org/officeDocument/2006/relationships/image" Target="../media/image70.png"/><Relationship Id="rId71" Type="http://schemas.openxmlformats.org/officeDocument/2006/relationships/image" Target="../media/image71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2" Type="http://schemas.openxmlformats.org/officeDocument/2006/relationships/image" Target="../media/image72.png"/><Relationship Id="rId73" Type="http://schemas.openxmlformats.org/officeDocument/2006/relationships/image" Target="../media/image73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4" Type="http://schemas.openxmlformats.org/officeDocument/2006/relationships/image" Target="../media/image74.png"/><Relationship Id="rId75" Type="http://schemas.openxmlformats.org/officeDocument/2006/relationships/image" Target="../media/image7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6" Type="http://schemas.openxmlformats.org/officeDocument/2006/relationships/image" Target="../media/image76.png"/><Relationship Id="rId77" Type="http://schemas.openxmlformats.org/officeDocument/2006/relationships/image" Target="../media/image77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8" Type="http://schemas.openxmlformats.org/officeDocument/2006/relationships/image" Target="../media/image78.png"/><Relationship Id="rId79" Type="http://schemas.openxmlformats.org/officeDocument/2006/relationships/image" Target="../media/image79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80" Type="http://schemas.openxmlformats.org/officeDocument/2006/relationships/image" Target="../media/image80.png"/><Relationship Id="rId81" Type="http://schemas.openxmlformats.org/officeDocument/2006/relationships/image" Target="../media/image81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82" Type="http://schemas.openxmlformats.org/officeDocument/2006/relationships/image" Target="../media/image82.png"/><Relationship Id="rId83" Type="http://schemas.openxmlformats.org/officeDocument/2006/relationships/image" Target="../media/image83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84" Type="http://schemas.openxmlformats.org/officeDocument/2006/relationships/image" Target="../media/image84.png"/><Relationship Id="rId85" Type="http://schemas.openxmlformats.org/officeDocument/2006/relationships/image" Target="../media/image85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86" Type="http://schemas.openxmlformats.org/officeDocument/2006/relationships/image" Target="../media/image86.png"/><Relationship Id="rId87" Type="http://schemas.openxmlformats.org/officeDocument/2006/relationships/image" Target="../media/image87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88" Type="http://schemas.openxmlformats.org/officeDocument/2006/relationships/image" Target="../media/image88.png"/><Relationship Id="rId89" Type="http://schemas.openxmlformats.org/officeDocument/2006/relationships/image" Target="../media/image89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90" Type="http://schemas.openxmlformats.org/officeDocument/2006/relationships/image" Target="../media/image90.png"/><Relationship Id="rId91" Type="http://schemas.openxmlformats.org/officeDocument/2006/relationships/image" Target="../media/image91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92" Type="http://schemas.openxmlformats.org/officeDocument/2006/relationships/image" Target="../media/image92.png"/><Relationship Id="rId93" Type="http://schemas.openxmlformats.org/officeDocument/2006/relationships/image" Target="../media/image93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94" Type="http://schemas.openxmlformats.org/officeDocument/2006/relationships/image" Target="../media/image94.png"/><Relationship Id="rId95" Type="http://schemas.openxmlformats.org/officeDocument/2006/relationships/image" Target="../media/image9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96" Type="http://schemas.openxmlformats.org/officeDocument/2006/relationships/image" Target="../media/image96.png"/><Relationship Id="rId97" Type="http://schemas.openxmlformats.org/officeDocument/2006/relationships/image" Target="../media/image97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98" Type="http://schemas.openxmlformats.org/officeDocument/2006/relationships/image" Target="../media/image98.png"/><Relationship Id="rId99" Type="http://schemas.openxmlformats.org/officeDocument/2006/relationships/image" Target="../media/image9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00" Type="http://schemas.openxmlformats.org/officeDocument/2006/relationships/image" Target="../media/image100.png"/><Relationship Id="rId101" Type="http://schemas.openxmlformats.org/officeDocument/2006/relationships/image" Target="../media/image101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02" Type="http://schemas.openxmlformats.org/officeDocument/2006/relationships/image" Target="../media/image10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2" Type="http://schemas.openxmlformats.org/officeDocument/2006/relationships/image" Target="../media/image12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3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15.png"/><Relationship Id="rId16" Type="http://schemas.openxmlformats.org/officeDocument/2006/relationships/image" Target="../media/image16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9" id="2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1" id="3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3" id="3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5" id="3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7" id="3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39" id="3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1" id="4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2" id="4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4" id="4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6" id="46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8" id="48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0" id="50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2" id="52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4" id="54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6" id="56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8" id="58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60" id="60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62" id="62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64" id="64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66" id="66"/>
          <p:cNvPicPr>
            <a:picLocks noChangeAspect="true"/>
          </p:cNvPicPr>
          <p:nvPr/>
        </p:nvPicPr>
        <p:blipFill>
          <a:blip r:embed="rId6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6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68" id="68"/>
          <p:cNvPicPr>
            <a:picLocks noChangeAspect="true"/>
          </p:cNvPicPr>
          <p:nvPr/>
        </p:nvPicPr>
        <p:blipFill>
          <a:blip r:embed="rId6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6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0" id="70"/>
          <p:cNvPicPr>
            <a:picLocks noChangeAspect="true"/>
          </p:cNvPicPr>
          <p:nvPr/>
        </p:nvPicPr>
        <p:blipFill>
          <a:blip r:embed="rId7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7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2" id="72"/>
          <p:cNvPicPr>
            <a:picLocks noChangeAspect="true"/>
          </p:cNvPicPr>
          <p:nvPr/>
        </p:nvPicPr>
        <p:blipFill>
          <a:blip r:embed="rId7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7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4" id="74"/>
          <p:cNvPicPr>
            <a:picLocks noChangeAspect="true"/>
          </p:cNvPicPr>
          <p:nvPr/>
        </p:nvPicPr>
        <p:blipFill>
          <a:blip r:embed="rId7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7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6" id="76"/>
          <p:cNvPicPr>
            <a:picLocks noChangeAspect="true"/>
          </p:cNvPicPr>
          <p:nvPr/>
        </p:nvPicPr>
        <p:blipFill>
          <a:blip r:embed="rId7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7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8" id="78"/>
          <p:cNvPicPr>
            <a:picLocks noChangeAspect="true"/>
          </p:cNvPicPr>
          <p:nvPr/>
        </p:nvPicPr>
        <p:blipFill>
          <a:blip r:embed="rId7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7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80" id="80"/>
          <p:cNvPicPr>
            <a:picLocks noChangeAspect="true"/>
          </p:cNvPicPr>
          <p:nvPr/>
        </p:nvPicPr>
        <p:blipFill>
          <a:blip r:embed="rId8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8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82" id="82"/>
          <p:cNvPicPr>
            <a:picLocks noChangeAspect="true"/>
          </p:cNvPicPr>
          <p:nvPr/>
        </p:nvPicPr>
        <p:blipFill>
          <a:blip r:embed="rId8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8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84" id="84"/>
          <p:cNvPicPr>
            <a:picLocks noChangeAspect="true"/>
          </p:cNvPicPr>
          <p:nvPr/>
        </p:nvPicPr>
        <p:blipFill>
          <a:blip r:embed="rId8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8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86" id="86"/>
          <p:cNvPicPr>
            <a:picLocks noChangeAspect="true"/>
          </p:cNvPicPr>
          <p:nvPr/>
        </p:nvPicPr>
        <p:blipFill>
          <a:blip r:embed="rId8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8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88" id="88"/>
          <p:cNvPicPr>
            <a:picLocks noChangeAspect="true"/>
          </p:cNvPicPr>
          <p:nvPr/>
        </p:nvPicPr>
        <p:blipFill>
          <a:blip r:embed="rId8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8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0" id="90"/>
          <p:cNvPicPr>
            <a:picLocks noChangeAspect="true"/>
          </p:cNvPicPr>
          <p:nvPr/>
        </p:nvPicPr>
        <p:blipFill>
          <a:blip r:embed="rId9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9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2" id="92"/>
          <p:cNvPicPr>
            <a:picLocks noChangeAspect="true"/>
          </p:cNvPicPr>
          <p:nvPr/>
        </p:nvPicPr>
        <p:blipFill>
          <a:blip r:embed="rId9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93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4" id="94"/>
          <p:cNvPicPr>
            <a:picLocks noChangeAspect="true"/>
          </p:cNvPicPr>
          <p:nvPr/>
        </p:nvPicPr>
        <p:blipFill>
          <a:blip r:embed="rId94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95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6" id="96"/>
          <p:cNvPicPr>
            <a:picLocks noChangeAspect="true"/>
          </p:cNvPicPr>
          <p:nvPr/>
        </p:nvPicPr>
        <p:blipFill>
          <a:blip r:embed="rId96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97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8" id="98"/>
          <p:cNvPicPr>
            <a:picLocks noChangeAspect="true"/>
          </p:cNvPicPr>
          <p:nvPr/>
        </p:nvPicPr>
        <p:blipFill>
          <a:blip r:embed="rId98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99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00" id="100"/>
          <p:cNvPicPr>
            <a:picLocks noChangeAspect="true"/>
          </p:cNvPicPr>
          <p:nvPr/>
        </p:nvPicPr>
        <p:blipFill>
          <a:blip r:embed="rId100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01" id="101"/>
          <p:cNvPicPr>
            <a:picLocks noChangeAspect="true"/>
          </p:cNvPicPr>
          <p:nvPr/>
        </p:nvPicPr>
        <p:blipFill>
          <a:blip r:embed="rId101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02" id="102"/>
          <p:cNvPicPr>
            <a:picLocks noChangeAspect="true"/>
          </p:cNvPicPr>
          <p:nvPr/>
        </p:nvPicPr>
        <p:blipFill>
          <a:blip r:embed="rId102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00" y="127000"/>
            <a:ext cx="22402800" cy="1654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673100" y="0"/>
            <a:ext cx="22402800" cy="16802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